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3d6d7e0b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3d6d7e0b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53d6d7e0b6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53d6d7e0b6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53d6d7e0b6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53d6d7e0b6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3d6d7e0b6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3d6d7e0b6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53d6d7e0b6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53d6d7e0b6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3d6d7e0b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3d6d7e0b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3d6d7e0b6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3d6d7e0b6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53d6d7e0b6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53d6d7e0b6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3d6d7e0b6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3d6d7e0b6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53d6d7e0b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53d6d7e0b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/>
        </p:nvSpPr>
        <p:spPr>
          <a:xfrm>
            <a:off x="614750" y="1081625"/>
            <a:ext cx="8419500" cy="8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 sz="2800">
                <a:solidFill>
                  <a:srgbClr val="24292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Stochastic Gradient Descent Convergence</a:t>
            </a:r>
            <a:endParaRPr b="1" sz="2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77590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Google Shape;6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/>
          <p:nvPr>
            <p:ph type="title"/>
          </p:nvPr>
        </p:nvSpPr>
        <p:spPr>
          <a:xfrm>
            <a:off x="311700" y="14099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vi">
                <a:solidFill>
                  <a:srgbClr val="24292E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Analysis: What part of Pipelines to work on next: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